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351" r:id="rId3"/>
    <p:sldId id="352" r:id="rId4"/>
    <p:sldId id="353" r:id="rId5"/>
    <p:sldId id="290" r:id="rId6"/>
    <p:sldId id="336" r:id="rId7"/>
    <p:sldId id="349" r:id="rId8"/>
    <p:sldId id="337" r:id="rId9"/>
    <p:sldId id="350" r:id="rId10"/>
    <p:sldId id="308" r:id="rId11"/>
    <p:sldId id="354" r:id="rId12"/>
    <p:sldId id="355" r:id="rId13"/>
    <p:sldId id="356" r:id="rId14"/>
    <p:sldId id="274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5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29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1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83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6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6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70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8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2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9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7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9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3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0908AF2-14B2-4A96-BC1A-E83DFC0C46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99655" y="1716278"/>
            <a:ext cx="7848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Дәріс</a:t>
            </a:r>
            <a:r>
              <a:rPr lang="ru-RU" altLang="ja-JP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11. 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Құрылыс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индустриясы</a:t>
            </a:r>
            <a:endParaRPr lang="ru-RU" altLang="ja-JP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9B5A56C-9667-98DE-6655-3EDBC73A0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665" y="3614058"/>
            <a:ext cx="3172707" cy="1201880"/>
          </a:xfrm>
          <a:prstGeom prst="rect">
            <a:avLst/>
          </a:prstGeom>
        </p:spPr>
      </p:pic>
      <p:sp>
        <p:nvSpPr>
          <p:cNvPr id="2" name="Прямоугольник 2">
            <a:extLst>
              <a:ext uri="{FF2B5EF4-FFF2-40B4-BE49-F238E27FC236}">
                <a16:creationId xmlns:a16="http://schemas.microsoft.com/office/drawing/2014/main" id="{CBCE3769-1A62-98D3-BDF3-270C18E6F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380" y="540555"/>
            <a:ext cx="6879772" cy="324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4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АБАЙ АТЫНДАҒЫ ҚАЗАҚ ҰЛТТЫҚ ПЕДАГОГИКАЛЫҚ УНИВЕРСИТЕТІ</a:t>
            </a:r>
            <a:endParaRPr lang="ru-RU" altLang="ru-RU" sz="1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15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8266B-6847-EEEC-6730-14814A85E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54A4793-6EF6-2A95-72D9-05C2468763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C470C-BA54-BC5B-F4A0-8D2025449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513" y="574963"/>
            <a:ext cx="3919451" cy="406631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онжылдықта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экономикасының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жедел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қарқынмен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өсуі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құрылыс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индустриясының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ауқымын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кеңейтуге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септігін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тигізді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Қалалар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өсіп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кәсіпорындар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тұрғын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үйлер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көптеп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салына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Дүниежүзінде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құрылыс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материалдарына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сұраныс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өткен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өсе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түсуде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Күрделі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құрылыстан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өзге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жөндеу-монтаждау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жұмыстары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қарқынды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жүргізілуде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үстіне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өндіріс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құрылыс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индустриясы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шикізат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базасын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кеңейтудің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қажеттілігі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артып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</a:t>
            </a:r>
            <a:r>
              <a:rPr lang="ru-RU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6887" y="942108"/>
            <a:ext cx="4048690" cy="3034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467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590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872" y="93518"/>
            <a:ext cx="6733309" cy="504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797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719" y="149167"/>
            <a:ext cx="6751353" cy="483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487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BE30902-F1A3-4EF4-814C-B742C4942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622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CD7BDF-B79E-4EFF-B2C6-29C94CF17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48495"/>
            <a:ext cx="7886700" cy="732610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Назарларыңызға рақмет!!!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0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890" y="393415"/>
            <a:ext cx="8201563" cy="180109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индустриясы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—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нысандарын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жаңадан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салу,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ұлғайту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жаңғырту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күрделі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жөндеуден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өткізу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құрал-жабдықтар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орнату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құрастыру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жұмыстарын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индустриялық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әдіспен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жүзеге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асыратын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құрылыс-құрастыру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ұйымдарының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жиынтығы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индустриясының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үздіксіз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дамуы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шаруашылықтың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барлық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саласымен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әсіресе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күрделі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қаржының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ұдайы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өсуімен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тығыз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индустриясының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өніміне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аяқталған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жабдықтары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түгел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орнатылып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құрастырылған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іске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қосылуға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даяр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өндірістік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орындар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тұрғын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үйлер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мәдени-тұрмыстық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коммуналдық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т.б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ғимараттар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жатады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900" y="2292884"/>
            <a:ext cx="38862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85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817" y="360217"/>
            <a:ext cx="8201563" cy="206432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индустриясының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болуы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қоғамдық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еңбек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бөлінісінің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өсуіне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өнеркәсіптің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қалалардың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қатынас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жолдарының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сауданың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дамуына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Неғұрлым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күрделі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үйлерді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ғимараттарды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салудың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қажеттілігі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құрылысты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мамандандыруды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, оны </a:t>
            </a:r>
            <a:r>
              <a:rPr lang="ru-RU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дербес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шаруашылық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саласына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айналдыруды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қажет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етті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Қазақстанда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индустриясы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құрылыстың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жедел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қарқынмен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дамуы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үнемі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жетілдірілуі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нәтижесінде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қамтамасыз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етілді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Мердігерлік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тәсіл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жүргізудің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түріне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айналып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индустриясын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дамытуды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едәуір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жеделдетті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Кеңестік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дәуірде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сонымен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бірге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ұжымшар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аралық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ұйымдары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да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құрылыс-құрастыру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жұмыстарының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көлемін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ұлғайтуға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едәуір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септігін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тигізді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Қазіргі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нарықтық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экономика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кезеңінде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құрылыс-құрастыру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ұйымдары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түгелдей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дерлік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жекешелендіріліп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бірқатары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ірі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холдинг-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компанияларға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айналдырылды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Олар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негізінен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мердігерлік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тәсілмен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жүргізеді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955" y="2507673"/>
            <a:ext cx="5101286" cy="2331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915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1292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90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818" y="443344"/>
            <a:ext cx="8201563" cy="1226129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Қазіргі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уақытта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материалдарын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жеке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сала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келеді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әлемнің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әртүрлі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елдеріндегі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жөндеу-қалпына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келтіру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жұмыстарының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орасан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зор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қанат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жаюының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нәтижесінде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дербес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маңызға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материалдарына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-монтаж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жұмыстарымен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шығындардың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50%-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ынан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астамы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келеді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Сондықтан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өнеркәсіптің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осы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саласының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келген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экономикасындағы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рөлі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зор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7018" y="1790337"/>
            <a:ext cx="6262255" cy="2983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245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274" y="839438"/>
            <a:ext cx="3470564" cy="328921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құрамына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енетін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шағын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өндірістердің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үлкен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алуан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түрлілігі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материалдарының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шығарылатын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мақсатының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бірлігімен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сипатталады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Осылайша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жүзінде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экономиканың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әртүрлі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бола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индустриясы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материалдарының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өндірістердің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индустриалдық-құрылыстық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үйлесімін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қалыптастырады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өте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тығыз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өзара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әрекеттесіп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7431" y="464127"/>
            <a:ext cx="4678299" cy="437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536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658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6" y="578777"/>
            <a:ext cx="3810000" cy="400465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Бастапқы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ретінде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материалдары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емес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пайдалы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қазбалар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пайдаланылады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Құрылыстың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нақтылы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қажеттіліктеріне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технологиялық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процестің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сатыларына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қарастырылып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отырған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өндірістерінің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келесі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топтарын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бөліп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көрсетуге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қиыршық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балшық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саз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топырақ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малта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т.с.с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.)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бастапқы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;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тұтқыр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материалдар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(цемент,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ізбес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гипс)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;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ғимараттар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құрылыстар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көтеру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үшін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әртүрлі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қабырғалық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материалдар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конструкциялар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әсіресе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бетон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темір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бетон)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9550" y="678179"/>
            <a:ext cx="4268997" cy="3658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06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7586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045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2076</TotalTime>
  <Words>440</Words>
  <Application>Microsoft Office PowerPoint</Application>
  <PresentationFormat>Экран (16:9)</PresentationFormat>
  <Paragraphs>12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游ゴシック</vt:lpstr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рақмет!!!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DULGUUN Jargalsaikhan</dc:creator>
  <cp:lastModifiedBy>erlan</cp:lastModifiedBy>
  <cp:revision>505</cp:revision>
  <dcterms:created xsi:type="dcterms:W3CDTF">2022-04-20T02:30:19Z</dcterms:created>
  <dcterms:modified xsi:type="dcterms:W3CDTF">2025-10-18T06:23:00Z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683697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